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6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6CCD-238D-EC4B-B059-6016AD42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7B2A7-2699-D0E0-6D2B-A0608844C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A8C2-288D-DE92-599E-0CE1015A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A096-A627-0778-C8C2-5C22290F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D04DC-17D2-1B92-96D1-E4BB9A10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91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2454-C1CD-96FB-F5B6-B3218744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FDBA2-A588-8CC2-EFE6-759B4760D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15CE-64FB-86A5-73CA-45911B84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88142-ED6B-DDDF-0288-47AF63E68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42960-5D69-CA6C-D9A3-76BA6015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34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C0A223-AE21-6D79-E1ED-B3421C50A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7F8E7-208E-26E8-335D-99823028E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53B78-EA5D-BFCA-A54A-D9EFE6AC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D0CC9-3B07-82E4-77A0-C4812B1A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3C779-7958-D725-C537-2749770C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24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6BDA-8722-2440-9EBC-166F859A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DD6E6-7232-55EA-98BE-8D1D499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AB455-BE77-C59B-81B2-50AE61AA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BCB2-6B48-06FD-C0A8-291385D7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9F8A9-2F5A-298C-0C54-EAB31479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33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CD01-10A5-2FAE-6C62-7D1CB2A0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D479A-9E2E-198E-6880-2B142CB66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226CD-17EF-BE0E-E15F-3782FBFE5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59FF7-995A-D891-188F-87F74E8A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9C3B2-E1DD-D786-993B-5431CC24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5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6C0E-A921-D1CF-BAFB-32169768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EE54E-975A-6AE7-D6F0-5C29599C7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6AF69-0F4C-F3C1-BCB7-944B50CD4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3CCB-FF50-2385-820E-A9473EEB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DEFA5-4781-2EDA-8B9A-6291A1CB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D111F-5C34-D509-88B2-A5754524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26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45B8-064B-25FA-6647-DE2CB2DA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B757C-8AA9-EF19-AE06-EC79BA9B2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EB459-3F2A-46CA-3CC9-76C912005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45A50-0F0A-89ED-8586-1F6AA389C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282C9-F5B7-524F-430F-682669A9E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9D4BE-F4C3-9C69-8251-106C9D4A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F235E-A5C9-28DE-E385-4092FA33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F3756-435D-F3F5-A10C-680279C4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69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C742-F035-2CA6-7EB5-35C354FC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9086D-E07E-7F85-5754-EAEE9C79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76FDE-B14E-DB21-2EA7-27957BBF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2CD3F-989F-3858-D452-BBAAFCFE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96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FD8CF-886E-843A-6AAE-CD72EB49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1202-3214-791D-127D-417E6BDD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C1D83-A958-032F-D831-D2D5B010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85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2A51-2FFC-A8DA-8327-D935E16C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A145-E31C-7CC5-B25D-335F06F84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29D73-4A57-DADE-CADD-AE11F6113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7F8DB-17EE-45F3-B478-A97D3CF0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38A48-A99E-27BD-5558-B9A52A37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D1C87-CE2C-036B-7F20-F3ADB9AB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56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CF7-869B-2AF4-8531-40D6F09B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8DBC5-7D90-2CFF-6EDD-C069AAA21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2A214-BDF6-7F48-E17E-F79C7E578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BB663-20E5-7A00-03F2-50743D72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435D5-638C-3356-59F7-89535EED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48B27-63F2-8AED-0BD2-D2A30910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34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2A9051-1328-0387-EA0E-EE796F4D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EAB4C-21F6-5B0D-8474-8A634BE29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B13C4-5E95-6F48-B9DA-F5529B7C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A6806-D339-47E3-8410-98CB92418AB6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E736F-FE55-B79A-065C-EB57D0A3B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EC90A-2A80-48D8-F8A7-46C36194B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A2DB0-3BF1-4C93-9913-EB9CE62AA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73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8AB8-39F9-7C1D-B964-A0B3D4DB9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042D6-02B6-F1FF-63FF-F86F2D958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77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AC0A-610D-6E1E-03C5-CD3DB0E8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N=16, noise, Active inference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2915-2B37-395A-4397-161EF770D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72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575B-C1FE-4ABA-3E8B-E26E3E08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88" y="2766218"/>
            <a:ext cx="5148208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Agents starting from symmetric configuration, no planning, single step active, ignore 2 in heading</a:t>
            </a:r>
          </a:p>
        </p:txBody>
      </p:sp>
      <p:pic>
        <p:nvPicPr>
          <p:cNvPr id="4" name="anotheranotherbigone">
            <a:hlinkClick r:id="" action="ppaction://media"/>
            <a:extLst>
              <a:ext uri="{FF2B5EF4-FFF2-40B4-BE49-F238E27FC236}">
                <a16:creationId xmlns:a16="http://schemas.microsoft.com/office/drawing/2014/main" id="{1F52064C-ED30-CCFF-21BB-512344391C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1" y="365125"/>
            <a:ext cx="6082479" cy="6082480"/>
          </a:xfrm>
        </p:spPr>
      </p:pic>
    </p:spTree>
    <p:extLst>
      <p:ext uri="{BB962C8B-B14F-4D97-AF65-F5344CB8AC3E}">
        <p14:creationId xmlns:p14="http://schemas.microsoft.com/office/powerpoint/2010/main" val="1590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855A-21AA-8FC1-C032-44D12C0D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That are constant unless specified otherwise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FF8A-14C4-E2C4-9E45-D28A6A12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S=120x120 (half of the side length of the initial condition square)</a:t>
            </a:r>
          </a:p>
          <a:p>
            <a:r>
              <a:rPr lang="en-US" dirty="0"/>
              <a:t>Dia=10 ()</a:t>
            </a:r>
          </a:p>
          <a:p>
            <a:r>
              <a:rPr lang="en-US" dirty="0"/>
              <a:t>Dt=0.01</a:t>
            </a:r>
          </a:p>
          <a:p>
            <a:r>
              <a:rPr lang="en-US" dirty="0"/>
              <a:t>S0=1</a:t>
            </a:r>
            <a:endParaRPr lang="en-IN" dirty="0"/>
          </a:p>
          <a:p>
            <a:r>
              <a:rPr lang="en-IN" dirty="0"/>
              <a:t>Eta=pi and 0</a:t>
            </a:r>
          </a:p>
          <a:p>
            <a:r>
              <a:rPr lang="en-IN" dirty="0"/>
              <a:t>Alpha = 2 #For restitution force</a:t>
            </a:r>
          </a:p>
          <a:p>
            <a:r>
              <a:rPr lang="en-IN" dirty="0"/>
              <a:t>ROI=Dia+2</a:t>
            </a:r>
          </a:p>
          <a:p>
            <a:r>
              <a:rPr lang="en-IN" dirty="0"/>
              <a:t>Gamma = 1 #for repulsion force</a:t>
            </a:r>
          </a:p>
          <a:p>
            <a:r>
              <a:rPr lang="en-US" dirty="0"/>
              <a:t>Bounds on d, 5%, 30%,</a:t>
            </a:r>
          </a:p>
        </p:txBody>
      </p:sp>
    </p:spTree>
    <p:extLst>
      <p:ext uri="{BB962C8B-B14F-4D97-AF65-F5344CB8AC3E}">
        <p14:creationId xmlns:p14="http://schemas.microsoft.com/office/powerpoint/2010/main" val="378311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2_T1000_dt0.01_Ta0__al2.00_ROI12_Dia10.00_Gam1.00_titr100">
            <a:hlinkClick r:id="" action="ppaction://media"/>
            <a:extLst>
              <a:ext uri="{FF2B5EF4-FFF2-40B4-BE49-F238E27FC236}">
                <a16:creationId xmlns:a16="http://schemas.microsoft.com/office/drawing/2014/main" id="{9FF525EB-EA60-ED77-BDFB-4BC5012D5F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309" y="1037690"/>
            <a:ext cx="5038207" cy="503820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0A2A93-5A60-EBD8-7B0F-5025B90BC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02" y="0"/>
            <a:ext cx="4114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84649-EDEC-45EC-EAC6-35A96629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144" y="1926445"/>
            <a:ext cx="3021458" cy="3260698"/>
          </a:xfrm>
        </p:spPr>
        <p:txBody>
          <a:bodyPr>
            <a:normAutofit/>
          </a:bodyPr>
          <a:lstStyle/>
          <a:p>
            <a:r>
              <a:rPr lang="en-US" dirty="0"/>
              <a:t>N=2, no noise, no active inference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765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0A2A93-5A60-EBD8-7B0F-5025B90BC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3602" y="0"/>
            <a:ext cx="4114799" cy="6858000"/>
          </a:xfrm>
          <a:prstGeom prst="rect">
            <a:avLst/>
          </a:prstGeom>
        </p:spPr>
      </p:pic>
      <p:pic>
        <p:nvPicPr>
          <p:cNvPr id="5" name="N2_T5000_dt0.01_Ta0__al2.00_ROI12_Dia10.00_Gam1.00_titr100">
            <a:hlinkClick r:id="" action="ppaction://media"/>
            <a:extLst>
              <a:ext uri="{FF2B5EF4-FFF2-40B4-BE49-F238E27FC236}">
                <a16:creationId xmlns:a16="http://schemas.microsoft.com/office/drawing/2014/main" id="{C9B24ED7-5023-9AD3-238F-B2D802DE52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695" y="883578"/>
            <a:ext cx="4933788" cy="49337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84649-EDEC-45EC-EAC6-35A96629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144" y="1926445"/>
            <a:ext cx="3021458" cy="3260698"/>
          </a:xfrm>
        </p:spPr>
        <p:txBody>
          <a:bodyPr>
            <a:normAutofit/>
          </a:bodyPr>
          <a:lstStyle/>
          <a:p>
            <a:r>
              <a:rPr lang="en-US" dirty="0"/>
              <a:t>N=2, noise, no active inference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332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3FC9-6959-8C07-D836-F6480A32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N=2, No Noise, Active Inference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85909-5E09-358D-B662-0C38D4806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41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30AC-991E-86C6-1C36-A8CC253A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N=2, Noise Active Inference, </a:t>
            </a:r>
            <a:r>
              <a:rPr lang="en-US" dirty="0" err="1"/>
              <a:t>T_iter</a:t>
            </a:r>
            <a:r>
              <a:rPr lang="en-US" dirty="0"/>
              <a:t>=1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6C2D-27C4-E399-8D1D-DB2A3B3B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38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95EB-4B94-F426-EE1C-7E12F17F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N=2, Noise, Active Inference, </a:t>
            </a:r>
            <a:r>
              <a:rPr lang="en-US" dirty="0" err="1"/>
              <a:t>t_iter</a:t>
            </a:r>
            <a:r>
              <a:rPr lang="en-US" dirty="0"/>
              <a:t>=large and good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5D89-0D7A-9194-58B9-8FA590B84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21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9B9C-03DA-A5FA-CADE-B632184F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N=16, Noise, No Active Inference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A91A-B95E-55D9-417D-F00DEC764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99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153</Words>
  <Application>Microsoft Office PowerPoint</Application>
  <PresentationFormat>Widescreen</PresentationFormat>
  <Paragraphs>18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Agents starting from symmetric configuration, no planning, single step active, ignore 2 in heading</vt:lpstr>
      <vt:lpstr>Parameters That are constant unless specified otherwise</vt:lpstr>
      <vt:lpstr>N=2, no noise, no active inference</vt:lpstr>
      <vt:lpstr>N=2, noise, no active inference</vt:lpstr>
      <vt:lpstr>N=2, No Noise, Active Inference</vt:lpstr>
      <vt:lpstr>N=2, Noise Active Inference, T_iter=1</vt:lpstr>
      <vt:lpstr>N=2, Noise, Active Inference, t_iter=large and good </vt:lpstr>
      <vt:lpstr>N=16, Noise, No Active Inference</vt:lpstr>
      <vt:lpstr>N=16, noise, Active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 -</dc:creator>
  <cp:lastModifiedBy>HP -</cp:lastModifiedBy>
  <cp:revision>3</cp:revision>
  <dcterms:created xsi:type="dcterms:W3CDTF">2025-07-22T12:35:38Z</dcterms:created>
  <dcterms:modified xsi:type="dcterms:W3CDTF">2025-07-23T08:29:38Z</dcterms:modified>
</cp:coreProperties>
</file>